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4" r:id="rId2"/>
    <p:sldId id="321" r:id="rId3"/>
    <p:sldId id="290" r:id="rId4"/>
    <p:sldId id="317" r:id="rId5"/>
    <p:sldId id="303" r:id="rId6"/>
    <p:sldId id="296" r:id="rId7"/>
    <p:sldId id="305" r:id="rId8"/>
    <p:sldId id="319" r:id="rId9"/>
    <p:sldId id="298" r:id="rId10"/>
    <p:sldId id="257" r:id="rId11"/>
    <p:sldId id="325" r:id="rId12"/>
    <p:sldId id="326" r:id="rId13"/>
    <p:sldId id="327" r:id="rId14"/>
    <p:sldId id="328" r:id="rId15"/>
    <p:sldId id="329" r:id="rId16"/>
    <p:sldId id="330" r:id="rId17"/>
    <p:sldId id="320" r:id="rId18"/>
    <p:sldId id="323" r:id="rId19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32" d="100"/>
          <a:sy n="32" d="100"/>
        </p:scale>
        <p:origin x="-1758" y="-7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  <a:alpha val="20000"/>
              </a:schemeClr>
            </a:gs>
            <a:gs pos="39999">
              <a:schemeClr val="accent4">
                <a:lumMod val="75000"/>
                <a:alpha val="79000"/>
              </a:schemeClr>
            </a:gs>
            <a:gs pos="70000">
              <a:srgbClr val="181CC7">
                <a:alpha val="53000"/>
              </a:srgbClr>
            </a:gs>
            <a:gs pos="88000">
              <a:srgbClr val="7005D4">
                <a:alpha val="76000"/>
              </a:srgbClr>
            </a:gs>
            <a:gs pos="100000">
              <a:srgbClr val="8C3D91">
                <a:alpha val="66000"/>
              </a:srgb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4/22/2018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G_69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1295400"/>
            <a:ext cx="8229600" cy="5973762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Республиканская научно – практическая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конференция  учащихся  </a:t>
            </a:r>
            <a:b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53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«Современность и будущее космонавтики </a:t>
            </a:r>
            <a:r>
              <a:rPr lang="ru-RU" sz="5300" b="1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5300" b="1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5300" b="1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приуроченная к 90-летию лётчика-космонавта» </a:t>
            </a:r>
            <a:r>
              <a:rPr lang="ru-RU" sz="49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9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Георгия Тимофеевича</a:t>
            </a:r>
            <a:br>
              <a:rPr lang="ru-RU" sz="6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6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Добровольского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Documents and Settings\Валентина\Рабочий стол\День космонавт\22285168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3851275" y="3500438"/>
            <a:ext cx="5076825" cy="3095625"/>
          </a:xfrm>
        </p:spPr>
        <p:txBody>
          <a:bodyPr/>
          <a:lstStyle/>
          <a:p>
            <a:pPr eaLnBrk="1" hangingPunct="1"/>
            <a:r>
              <a:rPr lang="ru-RU" sz="46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Юрий Алексеевич Гагарин- пионер космоса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Documents and Settings\Валентина\Рабочий стол\День космонавт\день-космонавтики-с-днем-космонавтики-открытки-к-празднику-день-космонавтики-7076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 dirty="0" smtClean="0"/>
          </a:p>
        </p:txBody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 dirty="0" smtClean="0"/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Documents and Settings\Валентина\Рабочий стол\Юбилей космонав\img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6147" name="Содержимое 3" descr="JGS_COMMON_BEGINTITLEIMAGE_20120914_182126686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9380" t="7520" r="8060" b="5653"/>
          <a:stretch>
            <a:fillRect/>
          </a:stretch>
        </p:blipFill>
        <p:spPr>
          <a:xfrm>
            <a:off x="0" y="0"/>
            <a:ext cx="9269413" cy="6858000"/>
          </a:xfrm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381000"/>
            <a:ext cx="7987033" cy="463217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TextBox 5"/>
          <p:cNvSpPr txBox="1"/>
          <p:nvPr/>
        </p:nvSpPr>
        <p:spPr>
          <a:xfrm>
            <a:off x="827584" y="5373216"/>
            <a:ext cx="7776864" cy="107721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 Набережных Челнах улица </a:t>
            </a:r>
          </a:p>
          <a:p>
            <a:pPr algn="ctr">
              <a:defRPr/>
            </a:pPr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Юрия </a:t>
            </a:r>
            <a:r>
              <a:rPr lang="ru-RU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Гагарина, </a:t>
            </a:r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дом № 9/ 3А</a:t>
            </a:r>
            <a:endParaRPr lang="ru-RU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Documents and Settings\Валентина\Рабочий стол\День космонавт\129019035_336690572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 dirty="0" smtClean="0"/>
          </a:p>
        </p:txBody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 dirty="0" smtClean="0"/>
          </a:p>
        </p:txBody>
      </p:sp>
      <p:pic>
        <p:nvPicPr>
          <p:cNvPr id="4100" name="Picture 4" descr="1 открытк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mb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91000" y="2286000"/>
            <a:ext cx="4724400" cy="3840163"/>
          </a:xfrm>
        </p:spPr>
        <p:txBody>
          <a:bodyPr/>
          <a:lstStyle/>
          <a:p>
            <a:pPr algn="ctr">
              <a:buNone/>
            </a:pP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Герой Советского Союза</a:t>
            </a:r>
          </a:p>
          <a:p>
            <a:pPr algn="ctr">
              <a:buNone/>
            </a:pP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Георгий Тимофеевич</a:t>
            </a:r>
          </a:p>
          <a:p>
            <a:pPr algn="ctr">
              <a:buNone/>
            </a:pP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Добровольский</a:t>
            </a:r>
          </a:p>
          <a:p>
            <a:pPr algn="ctr">
              <a:buNone/>
            </a:pP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подполковник ВВС</a:t>
            </a:r>
          </a:p>
          <a:p>
            <a:pPr algn="ctr">
              <a:buNone/>
            </a:pPr>
            <a:r>
              <a:rPr lang="ru-RU" sz="24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(01.06.1928-30.06.1971)</a:t>
            </a:r>
            <a:endParaRPr lang="ru-RU" sz="2400" b="1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6" descr="http://dekatop.com/wp-content/uploads/2012/06/astronavt_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228600" y="609600"/>
            <a:ext cx="3962400" cy="5410200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Елена\Desktop\конферен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Елена\Desktop\конференция\IMG_755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11" y="1"/>
            <a:ext cx="9144411" cy="6857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Елена\Desktop\конференция\IMG_756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413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Елена\Desktop\конференция\IMG_76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414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Елена\Desktop\конференция\открытие конфере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414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Елена\Desktop\конференция\Изображение 0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Documents and Settings\Валентина\Рабочий стол\День космонавт\день-космонавтики-с-днем-космонавтики-открытки-к-празднику-день-космонавтики-7081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Documents and Settings\Валентина\Рабочий стол\День космонавт\Kosmonavt-gif-4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372</TotalTime>
  <Words>35</Words>
  <Application>Microsoft Office PowerPoint</Application>
  <PresentationFormat>Экран (4:3)</PresentationFormat>
  <Paragraphs>9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Office Theme</vt:lpstr>
      <vt:lpstr> Республиканская научно – практическая конференция  учащихся   «Современность и будущее космонавтики , приуроченная к 90-летию лётчика-космонавта»   Георгия Тимофеевича   Добровольского   </vt:lpstr>
      <vt:lpstr>Слайд 2</vt:lpstr>
      <vt:lpstr>Юрий Алексеевич Гагарин- пионер космоса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Республиканская научно - практическая конференция учащихся  «Современность и будущее космонавтики», приуроченная к 90-летию лётчика-космонавта                         Георгия Тимофеевича                   Добровольского,</dc:title>
  <dc:creator>Учитель</dc:creator>
  <cp:lastModifiedBy>Насим</cp:lastModifiedBy>
  <cp:revision>31</cp:revision>
  <dcterms:modified xsi:type="dcterms:W3CDTF">2018-04-22T18:32:15Z</dcterms:modified>
</cp:coreProperties>
</file>